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59" r:id="rId4"/>
    <p:sldId id="260" r:id="rId5"/>
    <p:sldId id="265" r:id="rId6"/>
    <p:sldId id="261" r:id="rId7"/>
    <p:sldId id="262" r:id="rId8"/>
    <p:sldId id="263" r:id="rId9"/>
    <p:sldId id="264" r:id="rId10"/>
    <p:sldId id="266" r:id="rId11"/>
    <p:sldId id="269" r:id="rId12"/>
    <p:sldId id="270" r:id="rId13"/>
    <p:sldId id="271" r:id="rId14"/>
    <p:sldId id="272" r:id="rId15"/>
    <p:sldId id="267" r:id="rId16"/>
    <p:sldId id="273" r:id="rId17"/>
    <p:sldId id="274" r:id="rId18"/>
    <p:sldId id="275" r:id="rId19"/>
    <p:sldId id="276" r:id="rId20"/>
    <p:sldId id="268"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87" y="-679"/>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CA36C6-993C-4DEE-8E8E-03C818997EC4}" type="datetimeFigureOut">
              <a:rPr lang="en-AU" smtClean="0"/>
              <a:pPr/>
              <a:t>21/03/2020</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AE07F2-BB9B-48BD-954C-B6A3ECB8F6AF}" type="slidenum">
              <a:rPr lang="en-AU" smtClean="0"/>
              <a:pPr/>
              <a:t>‹#›</a:t>
            </a:fld>
            <a:endParaRPr lang="en-A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Heart   </a:t>
            </a:r>
            <a:r>
              <a:rPr lang="en-AU" baseline="0" dirty="0" smtClean="0"/>
              <a:t>Asterix</a:t>
            </a:r>
            <a:endParaRPr lang="en-AU" dirty="0" smtClean="0"/>
          </a:p>
          <a:p>
            <a:endParaRPr lang="en-AU" dirty="0" smtClean="0"/>
          </a:p>
          <a:p>
            <a:r>
              <a:rPr lang="en-AU" baseline="0" dirty="0" smtClean="0"/>
              <a:t> </a:t>
            </a:r>
            <a:endParaRPr lang="en-AU" dirty="0"/>
          </a:p>
        </p:txBody>
      </p:sp>
      <p:sp>
        <p:nvSpPr>
          <p:cNvPr id="4" name="Slide Number Placeholder 3"/>
          <p:cNvSpPr>
            <a:spLocks noGrp="1"/>
          </p:cNvSpPr>
          <p:nvPr>
            <p:ph type="sldNum" sz="quarter" idx="10"/>
          </p:nvPr>
        </p:nvSpPr>
        <p:spPr/>
        <p:txBody>
          <a:bodyPr/>
          <a:lstStyle/>
          <a:p>
            <a:fld id="{F4AE07F2-BB9B-48BD-954C-B6A3ECB8F6AF}" type="slidenum">
              <a:rPr lang="en-AU" smtClean="0"/>
              <a:pPr/>
              <a:t>2</a:t>
            </a:fld>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C866AE3B-B403-4BDB-8219-C8483589B814}" type="datetimeFigureOut">
              <a:rPr lang="en-AU" smtClean="0"/>
              <a:pPr/>
              <a:t>21/03/2020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1CF78C24-0E82-4280-8BDC-47CD353D9862}" type="slidenum">
              <a:rPr lang="en-AU" smtClean="0"/>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866AE3B-B403-4BDB-8219-C8483589B814}" type="datetimeFigureOut">
              <a:rPr lang="en-AU" smtClean="0"/>
              <a:pPr/>
              <a:t>21/03/2020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1CF78C24-0E82-4280-8BDC-47CD353D9862}" type="slidenum">
              <a:rPr lang="en-AU" smtClean="0"/>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866AE3B-B403-4BDB-8219-C8483589B814}" type="datetimeFigureOut">
              <a:rPr lang="en-AU" smtClean="0"/>
              <a:pPr/>
              <a:t>21/03/2020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1CF78C24-0E82-4280-8BDC-47CD353D9862}" type="slidenum">
              <a:rPr lang="en-AU" smtClean="0"/>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866AE3B-B403-4BDB-8219-C8483589B814}" type="datetimeFigureOut">
              <a:rPr lang="en-AU" smtClean="0"/>
              <a:pPr/>
              <a:t>21/03/2020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1CF78C24-0E82-4280-8BDC-47CD353D9862}" type="slidenum">
              <a:rPr lang="en-AU" smtClean="0"/>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66AE3B-B403-4BDB-8219-C8483589B814}" type="datetimeFigureOut">
              <a:rPr lang="en-AU" smtClean="0"/>
              <a:pPr/>
              <a:t>21/03/2020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1CF78C24-0E82-4280-8BDC-47CD353D9862}" type="slidenum">
              <a:rPr lang="en-AU" smtClean="0"/>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C866AE3B-B403-4BDB-8219-C8483589B814}" type="datetimeFigureOut">
              <a:rPr lang="en-AU" smtClean="0"/>
              <a:pPr/>
              <a:t>21/03/2020</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1CF78C24-0E82-4280-8BDC-47CD353D9862}" type="slidenum">
              <a:rPr lang="en-AU" smtClean="0"/>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C866AE3B-B403-4BDB-8219-C8483589B814}" type="datetimeFigureOut">
              <a:rPr lang="en-AU" smtClean="0"/>
              <a:pPr/>
              <a:t>21/03/2020</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1CF78C24-0E82-4280-8BDC-47CD353D9862}" type="slidenum">
              <a:rPr lang="en-AU" smtClean="0"/>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C866AE3B-B403-4BDB-8219-C8483589B814}" type="datetimeFigureOut">
              <a:rPr lang="en-AU" smtClean="0"/>
              <a:pPr/>
              <a:t>21/03/2020</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1CF78C24-0E82-4280-8BDC-47CD353D9862}" type="slidenum">
              <a:rPr lang="en-AU" smtClean="0"/>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6AE3B-B403-4BDB-8219-C8483589B814}" type="datetimeFigureOut">
              <a:rPr lang="en-AU" smtClean="0"/>
              <a:pPr/>
              <a:t>21/03/2020</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1CF78C24-0E82-4280-8BDC-47CD353D9862}" type="slidenum">
              <a:rPr lang="en-AU" smtClean="0"/>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6AE3B-B403-4BDB-8219-C8483589B814}" type="datetimeFigureOut">
              <a:rPr lang="en-AU" smtClean="0"/>
              <a:pPr/>
              <a:t>21/03/2020</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1CF78C24-0E82-4280-8BDC-47CD353D9862}" type="slidenum">
              <a:rPr lang="en-AU" smtClean="0"/>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6AE3B-B403-4BDB-8219-C8483589B814}" type="datetimeFigureOut">
              <a:rPr lang="en-AU" smtClean="0"/>
              <a:pPr/>
              <a:t>21/03/2020</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1CF78C24-0E82-4280-8BDC-47CD353D9862}" type="slidenum">
              <a:rPr lang="en-AU" smtClean="0"/>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6AE3B-B403-4BDB-8219-C8483589B814}" type="datetimeFigureOut">
              <a:rPr lang="en-AU" smtClean="0"/>
              <a:pPr/>
              <a:t>21/03/2020</a:t>
            </a:fld>
            <a:endParaRPr lang="en-A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F78C24-0E82-4280-8BDC-47CD353D9862}" type="slidenum">
              <a:rPr lang="en-AU" smtClean="0"/>
              <a:pPr/>
              <a:t>‹#›</a:t>
            </a:fld>
            <a:endParaRPr lang="en-A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2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640960" cy="6552728"/>
          </a:xfrm>
          <a:solidFill>
            <a:schemeClr val="accent3">
              <a:lumMod val="40000"/>
              <a:lumOff val="60000"/>
            </a:schemeClr>
          </a:solidFill>
        </p:spPr>
        <p:txBody>
          <a:bodyPr>
            <a:normAutofit fontScale="92500"/>
          </a:bodyPr>
          <a:lstStyle/>
          <a:p>
            <a:pPr>
              <a:buNone/>
            </a:pPr>
            <a:r>
              <a:rPr lang="en-AU" sz="2800" b="1" dirty="0" smtClean="0">
                <a:latin typeface="Charrington" pitchFamily="2" charset="0"/>
              </a:rPr>
              <a:t> </a:t>
            </a:r>
            <a:r>
              <a:rPr lang="en-AU" sz="2800" b="1" dirty="0" smtClean="0">
                <a:latin typeface="Charrington" pitchFamily="2" charset="0"/>
              </a:rPr>
              <a:t>Pray </a:t>
            </a:r>
            <a:r>
              <a:rPr lang="en-AU" sz="2800" b="1" dirty="0" smtClean="0">
                <a:latin typeface="Charrington" pitchFamily="2" charset="0"/>
              </a:rPr>
              <a:t>to </a:t>
            </a:r>
            <a:r>
              <a:rPr lang="en-AU" sz="2800" b="1" dirty="0" smtClean="0">
                <a:latin typeface="Charrington" pitchFamily="2" charset="0"/>
              </a:rPr>
              <a:t>God </a:t>
            </a:r>
            <a:r>
              <a:rPr lang="en-AU" sz="2800" b="1" dirty="0" smtClean="0">
                <a:latin typeface="Charrington" pitchFamily="2" charset="0"/>
              </a:rPr>
              <a:t>for protection against corona virus</a:t>
            </a:r>
          </a:p>
          <a:p>
            <a:pPr>
              <a:buNone/>
            </a:pPr>
            <a:r>
              <a:rPr lang="en-AU" sz="2800" b="1" dirty="0" smtClean="0">
                <a:latin typeface="Charrington" pitchFamily="2" charset="0"/>
              </a:rPr>
              <a:t> Pray </a:t>
            </a:r>
            <a:r>
              <a:rPr lang="en-AU" sz="2800" b="1" dirty="0" smtClean="0">
                <a:latin typeface="Charrington" pitchFamily="2" charset="0"/>
              </a:rPr>
              <a:t>for those with special needs in their lives, those who are sick, need deliverance</a:t>
            </a:r>
          </a:p>
          <a:p>
            <a:pPr>
              <a:buNone/>
            </a:pPr>
            <a:r>
              <a:rPr lang="en-AU" sz="2800" b="1" dirty="0" smtClean="0">
                <a:latin typeface="Charrington" pitchFamily="2" charset="0"/>
              </a:rPr>
              <a:t> Let’s pray </a:t>
            </a:r>
            <a:r>
              <a:rPr lang="en-AU" sz="2800" b="1" dirty="0" smtClean="0">
                <a:latin typeface="Charrington" pitchFamily="2" charset="0"/>
              </a:rPr>
              <a:t>for unity in the world</a:t>
            </a:r>
          </a:p>
          <a:p>
            <a:pPr>
              <a:buNone/>
            </a:pPr>
            <a:r>
              <a:rPr lang="en-AU" sz="2800" b="1" dirty="0" smtClean="0">
                <a:latin typeface="Charrington" pitchFamily="2" charset="0"/>
              </a:rPr>
              <a:t> Let’s </a:t>
            </a:r>
            <a:r>
              <a:rPr lang="en-AU" sz="2800" b="1" dirty="0" smtClean="0">
                <a:latin typeface="Charrington" pitchFamily="2" charset="0"/>
              </a:rPr>
              <a:t>pray for the holy spirit to fill us</a:t>
            </a:r>
          </a:p>
          <a:p>
            <a:pPr>
              <a:buNone/>
            </a:pPr>
            <a:r>
              <a:rPr lang="en-AU" sz="3500" dirty="0" smtClean="0">
                <a:latin typeface="RobinsHand" pitchFamily="34" charset="0"/>
              </a:rPr>
              <a:t>People </a:t>
            </a:r>
            <a:r>
              <a:rPr lang="en-AU" sz="3500" dirty="0" smtClean="0">
                <a:latin typeface="RobinsHand" pitchFamily="34" charset="0"/>
              </a:rPr>
              <a:t>from China can’t go back home cause of the coronavirus but we still pray for them and Whyalla and the whole Earth.    </a:t>
            </a:r>
            <a:r>
              <a:rPr lang="en-AU" sz="3500" dirty="0" smtClean="0">
                <a:latin typeface="RobinsHand" pitchFamily="34" charset="0"/>
              </a:rPr>
              <a:t>-</a:t>
            </a:r>
            <a:r>
              <a:rPr lang="en-AU" sz="3500" dirty="0" smtClean="0">
                <a:latin typeface="RobinsHand" pitchFamily="34" charset="0"/>
              </a:rPr>
              <a:t>	</a:t>
            </a:r>
          </a:p>
          <a:p>
            <a:endParaRPr lang="en-AU" sz="2200" dirty="0" smtClean="0">
              <a:latin typeface="RobinsHand" pitchFamily="34" charset="0"/>
            </a:endParaRPr>
          </a:p>
          <a:p>
            <a:pPr>
              <a:buNone/>
            </a:pPr>
            <a:r>
              <a:rPr lang="en-AU" sz="2800" dirty="0" smtClean="0">
                <a:latin typeface="Perpetua" pitchFamily="18" charset="0"/>
                <a:ea typeface="Microsoft JhengHei" pitchFamily="34" charset="-120"/>
                <a:cs typeface="Arial" pitchFamily="34" charset="0"/>
              </a:rPr>
              <a:t>    Lord </a:t>
            </a:r>
            <a:r>
              <a:rPr lang="en-AU" sz="2800" dirty="0" smtClean="0">
                <a:latin typeface="Perpetua" pitchFamily="18" charset="0"/>
                <a:ea typeface="Microsoft JhengHei" pitchFamily="34" charset="-120"/>
                <a:cs typeface="Arial" pitchFamily="34" charset="0"/>
              </a:rPr>
              <a:t>I pray against the Corona Virus. It is causing so much hysteria and concern. I know that you are in charge of all things, so I know that you can wipe out this virus, and you will in your own time. Be with us all and keep us safe in your hands and comfort those who have already lost loved ones and heal those who have contracted it. I ask in your mighty name and thank you for all you do and give us.</a:t>
            </a:r>
            <a:endParaRPr lang="en-AU" sz="2800" dirty="0">
              <a:latin typeface="Perpetua" pitchFamily="18" charset="0"/>
              <a:ea typeface="Microsoft JhengHei" pitchFamily="34" charset="-12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LM Mid\Documents\Church\Untitled - 8.jpg"/>
          <p:cNvPicPr>
            <a:picLocks noChangeAspect="1" noChangeArrowheads="1"/>
          </p:cNvPicPr>
          <p:nvPr/>
        </p:nvPicPr>
        <p:blipFill>
          <a:blip r:embed="rId2" cstate="screen"/>
          <a:srcRect/>
          <a:stretch>
            <a:fillRect/>
          </a:stretch>
        </p:blipFill>
        <p:spPr bwMode="auto">
          <a:xfrm rot="168376">
            <a:off x="5508104" y="1412776"/>
            <a:ext cx="2973341" cy="4320000"/>
          </a:xfrm>
          <a:prstGeom prst="rect">
            <a:avLst/>
          </a:prstGeom>
          <a:noFill/>
        </p:spPr>
      </p:pic>
      <p:pic>
        <p:nvPicPr>
          <p:cNvPr id="2051" name="Picture 3" descr="C:\Users\LM Mid\Documents\Church\Untitled - 4.jpg"/>
          <p:cNvPicPr>
            <a:picLocks noChangeAspect="1" noChangeArrowheads="1"/>
          </p:cNvPicPr>
          <p:nvPr/>
        </p:nvPicPr>
        <p:blipFill>
          <a:blip r:embed="rId3" cstate="screen"/>
          <a:srcRect/>
          <a:stretch>
            <a:fillRect/>
          </a:stretch>
        </p:blipFill>
        <p:spPr bwMode="auto">
          <a:xfrm rot="21280248">
            <a:off x="611560" y="476672"/>
            <a:ext cx="4320000" cy="3024520"/>
          </a:xfrm>
          <a:prstGeom prst="rect">
            <a:avLst/>
          </a:prstGeom>
          <a:noFill/>
        </p:spPr>
      </p:pic>
      <p:pic>
        <p:nvPicPr>
          <p:cNvPr id="2052" name="Picture 4" descr="C:\Users\LM Mid\Documents\Church\Untitled - 5.jpg"/>
          <p:cNvPicPr>
            <a:picLocks noChangeAspect="1" noChangeArrowheads="1"/>
          </p:cNvPicPr>
          <p:nvPr/>
        </p:nvPicPr>
        <p:blipFill>
          <a:blip r:embed="rId4" cstate="screen"/>
          <a:srcRect/>
          <a:stretch>
            <a:fillRect/>
          </a:stretch>
        </p:blipFill>
        <p:spPr bwMode="auto">
          <a:xfrm rot="286922">
            <a:off x="1015989" y="3315864"/>
            <a:ext cx="4320000" cy="297282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6408712"/>
          </a:xfrm>
          <a:solidFill>
            <a:schemeClr val="accent6">
              <a:lumMod val="40000"/>
              <a:lumOff val="60000"/>
            </a:schemeClr>
          </a:solidFill>
        </p:spPr>
        <p:txBody>
          <a:bodyPr>
            <a:normAutofit/>
          </a:bodyPr>
          <a:lstStyle/>
          <a:p>
            <a:pPr>
              <a:buNone/>
            </a:pPr>
            <a:r>
              <a:rPr lang="en-AU" dirty="0" smtClean="0">
                <a:latin typeface="JasmineUPC" pitchFamily="18" charset="-34"/>
                <a:cs typeface="JasmineUPC" pitchFamily="18" charset="-34"/>
              </a:rPr>
              <a:t>How can I love others in these uncertain times?</a:t>
            </a:r>
          </a:p>
          <a:p>
            <a:pPr>
              <a:buNone/>
            </a:pPr>
            <a:r>
              <a:rPr lang="en-AU" dirty="0" smtClean="0">
                <a:latin typeface="JasmineUPC" pitchFamily="18" charset="-34"/>
                <a:cs typeface="JasmineUPC" pitchFamily="18" charset="-34"/>
              </a:rPr>
              <a:t>Help me to be strong for my friends and family?</a:t>
            </a:r>
          </a:p>
          <a:p>
            <a:pPr>
              <a:buNone/>
            </a:pPr>
            <a:r>
              <a:rPr lang="en-AU" dirty="0" smtClean="0">
                <a:latin typeface="JasmineUPC" pitchFamily="18" charset="-34"/>
                <a:cs typeface="JasmineUPC" pitchFamily="18" charset="-34"/>
              </a:rPr>
              <a:t>Fear not for I am with you  said the Lord.</a:t>
            </a:r>
          </a:p>
          <a:p>
            <a:pPr>
              <a:buNone/>
            </a:pPr>
            <a:endParaRPr lang="en-AU" dirty="0" smtClean="0">
              <a:latin typeface="JasmineUPC" pitchFamily="18" charset="-34"/>
              <a:cs typeface="JasmineUPC" pitchFamily="18" charset="-34"/>
            </a:endParaRPr>
          </a:p>
          <a:p>
            <a:pPr>
              <a:buNone/>
            </a:pPr>
            <a:r>
              <a:rPr lang="en-AU" dirty="0" smtClean="0">
                <a:latin typeface="JasmineUPC" pitchFamily="18" charset="-34"/>
                <a:cs typeface="JasmineUPC" pitchFamily="18" charset="-34"/>
              </a:rPr>
              <a:t>Jesus all for Jesus.</a:t>
            </a:r>
          </a:p>
          <a:p>
            <a:pPr>
              <a:buNone/>
            </a:pPr>
            <a:endParaRPr lang="en-AU" dirty="0" smtClean="0">
              <a:latin typeface="JasmineUPC" pitchFamily="18" charset="-34"/>
              <a:cs typeface="JasmineUPC" pitchFamily="18" charset="-34"/>
            </a:endParaRPr>
          </a:p>
          <a:p>
            <a:pPr>
              <a:buNone/>
            </a:pPr>
            <a:r>
              <a:rPr lang="en-AU" dirty="0" smtClean="0">
                <a:latin typeface="JasmineUPC" pitchFamily="18" charset="-34"/>
                <a:cs typeface="JasmineUPC" pitchFamily="18" charset="-34"/>
              </a:rPr>
              <a:t>Psalm 46:10 Cease striving and know that I am God.</a:t>
            </a:r>
          </a:p>
          <a:p>
            <a:pPr>
              <a:buNone/>
            </a:pPr>
            <a:r>
              <a:rPr lang="en-AU" dirty="0" smtClean="0">
                <a:latin typeface="JasmineUPC" pitchFamily="18" charset="-34"/>
                <a:cs typeface="JasmineUPC" pitchFamily="18" charset="-34"/>
              </a:rPr>
              <a:t>Do not be shaken by the things that shake this world. For you are receiving a kingdom that cannot be shaken. Trust in me and do not be afraid. For what can people do to you? Would you risk eternity for others our of fear for yourself?</a:t>
            </a:r>
          </a:p>
          <a:p>
            <a:pPr>
              <a:buNone/>
            </a:pPr>
            <a:endParaRPr lang="en-AU" dirty="0" smtClean="0">
              <a:latin typeface="JasmineUPC" pitchFamily="18" charset="-34"/>
              <a:cs typeface="JasmineUPC" pitchFamily="18" charset="-34"/>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332656"/>
            <a:ext cx="8712968" cy="6336704"/>
          </a:xfrm>
          <a:solidFill>
            <a:schemeClr val="accent5">
              <a:lumMod val="40000"/>
              <a:lumOff val="60000"/>
            </a:schemeClr>
          </a:solidFill>
        </p:spPr>
        <p:txBody>
          <a:bodyPr>
            <a:normAutofit lnSpcReduction="10000"/>
          </a:bodyPr>
          <a:lstStyle/>
          <a:p>
            <a:pPr>
              <a:buNone/>
            </a:pPr>
            <a:r>
              <a:rPr lang="en-AU" sz="2800" dirty="0" smtClean="0">
                <a:latin typeface="Arial" pitchFamily="34" charset="0"/>
                <a:cs typeface="Arial" pitchFamily="34" charset="0"/>
              </a:rPr>
              <a:t>If they cannot see me in you, individually and corporately how will they see me at all. I have given you a spirit of light and power, not a spirit of camouflage!</a:t>
            </a:r>
          </a:p>
          <a:p>
            <a:pPr>
              <a:buNone/>
            </a:pPr>
            <a:endParaRPr lang="en-AU" sz="2800" dirty="0" smtClean="0">
              <a:latin typeface="Arial" pitchFamily="34" charset="0"/>
              <a:cs typeface="Arial" pitchFamily="34" charset="0"/>
            </a:endParaRPr>
          </a:p>
          <a:p>
            <a:pPr>
              <a:buNone/>
            </a:pPr>
            <a:r>
              <a:rPr lang="en-AU" sz="2800" dirty="0" smtClean="0">
                <a:latin typeface="Arial" pitchFamily="34" charset="0"/>
                <a:cs typeface="Arial" pitchFamily="34" charset="0"/>
              </a:rPr>
              <a:t>Corona virus – vaccine. Our emergency services and medical staff, teachers, the elderly, sick and fragile. Politicians and leaders. Your church, schools, entertainment industry, service industry – shop assistants, tellers (finance), Dom Care.</a:t>
            </a:r>
          </a:p>
          <a:p>
            <a:pPr>
              <a:buNone/>
            </a:pPr>
            <a:endParaRPr lang="en-AU" sz="2800" dirty="0" smtClean="0">
              <a:latin typeface="Arial" pitchFamily="34" charset="0"/>
              <a:cs typeface="Arial" pitchFamily="34" charset="0"/>
            </a:endParaRPr>
          </a:p>
          <a:p>
            <a:pPr>
              <a:buNone/>
            </a:pPr>
            <a:r>
              <a:rPr lang="en-AU" sz="2800" dirty="0" smtClean="0">
                <a:latin typeface="Arial" pitchFamily="34" charset="0"/>
                <a:cs typeface="Arial" pitchFamily="34" charset="0"/>
              </a:rPr>
              <a:t>Patience, peace and joy. Love and compassion, mercy.</a:t>
            </a:r>
          </a:p>
          <a:p>
            <a:pPr>
              <a:buNone/>
            </a:pPr>
            <a:r>
              <a:rPr lang="en-AU" sz="2800" dirty="0" smtClean="0">
                <a:latin typeface="Arial" pitchFamily="34" charset="0"/>
                <a:cs typeface="Arial" pitchFamily="34" charset="0"/>
              </a:rPr>
              <a:t> </a:t>
            </a:r>
            <a:endParaRPr lang="en-AU" sz="2800" dirty="0" smtClean="0">
              <a:latin typeface="Arial" pitchFamily="34" charset="0"/>
              <a:cs typeface="Arial" pitchFamily="34" charset="0"/>
            </a:endParaRPr>
          </a:p>
          <a:p>
            <a:pPr>
              <a:buNone/>
            </a:pPr>
            <a:endParaRPr lang="en-AU" sz="2800" dirty="0" smtClean="0">
              <a:latin typeface="Arial" pitchFamily="34" charset="0"/>
              <a:cs typeface="Arial" pitchFamily="34" charset="0"/>
            </a:endParaRPr>
          </a:p>
          <a:p>
            <a:pPr>
              <a:buNone/>
            </a:pPr>
            <a:endParaRPr lang="en-AU" sz="2800" dirty="0" smtClean="0">
              <a:latin typeface="Arial" pitchFamily="34" charset="0"/>
              <a:cs typeface="Arial" pitchFamily="34" charset="0"/>
            </a:endParaRPr>
          </a:p>
          <a:p>
            <a:pPr>
              <a:buNone/>
            </a:pPr>
            <a:endParaRPr lang="en-AU"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92688"/>
          </a:xfrm>
          <a:solidFill>
            <a:srgbClr val="FFFFCC"/>
          </a:solidFill>
        </p:spPr>
        <p:txBody>
          <a:bodyPr>
            <a:normAutofit lnSpcReduction="10000"/>
          </a:bodyPr>
          <a:lstStyle/>
          <a:p>
            <a:pPr>
              <a:buNone/>
            </a:pPr>
            <a:r>
              <a:rPr lang="en-AU" dirty="0" smtClean="0"/>
              <a:t>I pray for people who don’t have a loving family.</a:t>
            </a:r>
          </a:p>
          <a:p>
            <a:pPr>
              <a:buNone/>
            </a:pPr>
            <a:endParaRPr lang="en-AU" dirty="0" smtClean="0">
              <a:latin typeface="Addled" pitchFamily="2" charset="0"/>
            </a:endParaRPr>
          </a:p>
          <a:p>
            <a:pPr>
              <a:buNone/>
            </a:pPr>
            <a:r>
              <a:rPr lang="en-AU" dirty="0" smtClean="0">
                <a:latin typeface="Addled" pitchFamily="2" charset="0"/>
              </a:rPr>
              <a:t>When you know someone loves you, you feel good.</a:t>
            </a:r>
          </a:p>
          <a:p>
            <a:pPr>
              <a:buNone/>
            </a:pPr>
            <a:endParaRPr lang="en-AU" dirty="0" smtClean="0">
              <a:latin typeface="Addled" pitchFamily="2" charset="0"/>
            </a:endParaRPr>
          </a:p>
          <a:p>
            <a:pPr>
              <a:buNone/>
            </a:pPr>
            <a:r>
              <a:rPr lang="en-AU" dirty="0" smtClean="0">
                <a:latin typeface="Addled" pitchFamily="2" charset="0"/>
              </a:rPr>
              <a:t>Let all you do be done in love.</a:t>
            </a:r>
          </a:p>
          <a:p>
            <a:pPr>
              <a:buNone/>
            </a:pPr>
            <a:endParaRPr lang="en-AU" dirty="0" smtClean="0">
              <a:latin typeface="Addled" pitchFamily="2" charset="0"/>
            </a:endParaRPr>
          </a:p>
          <a:p>
            <a:pPr>
              <a:buNone/>
            </a:pPr>
            <a:r>
              <a:rPr lang="en-AU" dirty="0" smtClean="0"/>
              <a:t>Revelation 3:20 </a:t>
            </a:r>
          </a:p>
          <a:p>
            <a:pPr>
              <a:buNone/>
            </a:pPr>
            <a:r>
              <a:rPr lang="en-AU" dirty="0" smtClean="0"/>
              <a:t>Here </a:t>
            </a:r>
            <a:r>
              <a:rPr lang="en-AU" dirty="0" smtClean="0"/>
              <a:t>I am! I stand at the door and knock. If anyone hears my voice and opens the door, I will come in and eat with that person, and they with me.</a:t>
            </a:r>
          </a:p>
          <a:p>
            <a:endParaRPr lang="en-AU" dirty="0">
              <a:latin typeface="Addled" pitchFamily="2"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712968" cy="6336704"/>
          </a:xfrm>
          <a:solidFill>
            <a:schemeClr val="accent3">
              <a:lumMod val="40000"/>
              <a:lumOff val="60000"/>
            </a:schemeClr>
          </a:solidFill>
        </p:spPr>
        <p:txBody>
          <a:bodyPr>
            <a:normAutofit fontScale="85000" lnSpcReduction="20000"/>
          </a:bodyPr>
          <a:lstStyle/>
          <a:p>
            <a:pPr>
              <a:buNone/>
            </a:pPr>
            <a:r>
              <a:rPr lang="en-AU" dirty="0" smtClean="0"/>
              <a:t>2 Timothy 4:7 </a:t>
            </a:r>
          </a:p>
          <a:p>
            <a:pPr>
              <a:buNone/>
            </a:pPr>
            <a:r>
              <a:rPr lang="en-AU" dirty="0" smtClean="0"/>
              <a:t>I </a:t>
            </a:r>
            <a:r>
              <a:rPr lang="en-AU" dirty="0" smtClean="0"/>
              <a:t>have fought the good fight, I have finished the race, I have kept the faith</a:t>
            </a:r>
            <a:r>
              <a:rPr lang="en-AU" dirty="0" smtClean="0"/>
              <a:t>.</a:t>
            </a:r>
          </a:p>
          <a:p>
            <a:pPr>
              <a:buNone/>
            </a:pPr>
            <a:endParaRPr lang="en-AU" dirty="0" smtClean="0"/>
          </a:p>
          <a:p>
            <a:pPr>
              <a:buNone/>
            </a:pPr>
            <a:r>
              <a:rPr lang="en-AU" dirty="0" smtClean="0"/>
              <a:t>That people will turn back to God and trust in Him.</a:t>
            </a:r>
          </a:p>
          <a:p>
            <a:pPr>
              <a:buNone/>
            </a:pPr>
            <a:r>
              <a:rPr lang="en-AU" dirty="0" smtClean="0"/>
              <a:t>That people will question that way the world is going, the consequences and the hurt this causes.</a:t>
            </a:r>
          </a:p>
          <a:p>
            <a:pPr>
              <a:buNone/>
            </a:pPr>
            <a:endParaRPr lang="en-AU" dirty="0" smtClean="0"/>
          </a:p>
          <a:p>
            <a:pPr>
              <a:buNone/>
            </a:pPr>
            <a:r>
              <a:rPr lang="en-AU" dirty="0" smtClean="0"/>
              <a:t>Illness – health</a:t>
            </a:r>
          </a:p>
          <a:p>
            <a:pPr>
              <a:buNone/>
            </a:pPr>
            <a:r>
              <a:rPr lang="en-AU" dirty="0" smtClean="0"/>
              <a:t>Sadness – joy</a:t>
            </a:r>
          </a:p>
          <a:p>
            <a:pPr>
              <a:buNone/>
            </a:pPr>
            <a:r>
              <a:rPr lang="en-AU" dirty="0" smtClean="0"/>
              <a:t>Tears – smiles</a:t>
            </a:r>
          </a:p>
          <a:p>
            <a:pPr>
              <a:buNone/>
            </a:pPr>
            <a:r>
              <a:rPr lang="en-AU" dirty="0" smtClean="0"/>
              <a:t>Disappointment – thankfulness</a:t>
            </a:r>
          </a:p>
          <a:p>
            <a:pPr>
              <a:buNone/>
            </a:pPr>
            <a:endParaRPr lang="en-AU" dirty="0" smtClean="0"/>
          </a:p>
          <a:p>
            <a:pPr>
              <a:buNone/>
            </a:pPr>
            <a:r>
              <a:rPr lang="en-AU" dirty="0" smtClean="0"/>
              <a:t>God can turn negatives around</a:t>
            </a:r>
          </a:p>
          <a:p>
            <a:pPr>
              <a:buNone/>
            </a:pPr>
            <a:r>
              <a:rPr lang="en-AU" dirty="0" smtClean="0"/>
              <a:t> </a:t>
            </a:r>
            <a:endParaRPr lang="en-AU" dirty="0" smtClean="0"/>
          </a:p>
          <a:p>
            <a:pPr>
              <a:buNone/>
            </a:pPr>
            <a:endParaRPr lang="en-AU" dirty="0">
              <a:latin typeface="Britannic Bold"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LM Mid\Documents\Church\Untitled - 6.jpg"/>
          <p:cNvPicPr>
            <a:picLocks noChangeAspect="1" noChangeArrowheads="1"/>
          </p:cNvPicPr>
          <p:nvPr/>
        </p:nvPicPr>
        <p:blipFill>
          <a:blip r:embed="rId2" cstate="screen"/>
          <a:srcRect/>
          <a:stretch>
            <a:fillRect/>
          </a:stretch>
        </p:blipFill>
        <p:spPr bwMode="auto">
          <a:xfrm rot="21320136">
            <a:off x="4545057" y="3632120"/>
            <a:ext cx="4320000" cy="3055289"/>
          </a:xfrm>
          <a:prstGeom prst="rect">
            <a:avLst/>
          </a:prstGeom>
          <a:noFill/>
        </p:spPr>
      </p:pic>
      <p:pic>
        <p:nvPicPr>
          <p:cNvPr id="3077" name="Picture 5" descr="C:\Users\LM Mid\Documents\Church\Untitled - 11.jpg"/>
          <p:cNvPicPr>
            <a:picLocks noChangeAspect="1" noChangeArrowheads="1"/>
          </p:cNvPicPr>
          <p:nvPr/>
        </p:nvPicPr>
        <p:blipFill>
          <a:blip r:embed="rId3" cstate="screen"/>
          <a:srcRect/>
          <a:stretch>
            <a:fillRect/>
          </a:stretch>
        </p:blipFill>
        <p:spPr bwMode="auto">
          <a:xfrm rot="262868">
            <a:off x="4536306" y="421267"/>
            <a:ext cx="4320000" cy="3001263"/>
          </a:xfrm>
          <a:prstGeom prst="rect">
            <a:avLst/>
          </a:prstGeom>
          <a:noFill/>
        </p:spPr>
      </p:pic>
      <p:pic>
        <p:nvPicPr>
          <p:cNvPr id="3078" name="Picture 6" descr="C:\Users\LM Mid\Documents\Church\Image (62).jpg"/>
          <p:cNvPicPr>
            <a:picLocks noChangeAspect="1" noChangeArrowheads="1"/>
          </p:cNvPicPr>
          <p:nvPr/>
        </p:nvPicPr>
        <p:blipFill>
          <a:blip r:embed="rId4" cstate="screen"/>
          <a:srcRect/>
          <a:stretch>
            <a:fillRect/>
          </a:stretch>
        </p:blipFill>
        <p:spPr bwMode="auto">
          <a:xfrm rot="256980">
            <a:off x="286326" y="3514088"/>
            <a:ext cx="4320000" cy="3022007"/>
          </a:xfrm>
          <a:prstGeom prst="rect">
            <a:avLst/>
          </a:prstGeom>
          <a:noFill/>
        </p:spPr>
      </p:pic>
      <p:pic>
        <p:nvPicPr>
          <p:cNvPr id="3074" name="Picture 2" descr="C:\Users\LM Mid\Documents\Church\Untitled - 9.jpg"/>
          <p:cNvPicPr>
            <a:picLocks noChangeAspect="1" noChangeArrowheads="1"/>
          </p:cNvPicPr>
          <p:nvPr/>
        </p:nvPicPr>
        <p:blipFill>
          <a:blip r:embed="rId5" cstate="screen"/>
          <a:srcRect/>
          <a:stretch>
            <a:fillRect/>
          </a:stretch>
        </p:blipFill>
        <p:spPr bwMode="auto">
          <a:xfrm rot="21414843">
            <a:off x="259866" y="374680"/>
            <a:ext cx="4320000" cy="3101606"/>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712968" cy="6408712"/>
          </a:xfrm>
          <a:solidFill>
            <a:schemeClr val="accent4">
              <a:lumMod val="40000"/>
              <a:lumOff val="60000"/>
            </a:schemeClr>
          </a:solidFill>
        </p:spPr>
        <p:txBody>
          <a:bodyPr>
            <a:normAutofit lnSpcReduction="10000"/>
          </a:bodyPr>
          <a:lstStyle/>
          <a:p>
            <a:pPr>
              <a:buNone/>
            </a:pPr>
            <a:r>
              <a:rPr lang="en-AU" sz="3600" dirty="0" smtClean="0">
                <a:latin typeface="CAC Futura Casual" pitchFamily="2" charset="0"/>
              </a:rPr>
              <a:t>Getting everyone together to help people in the community that are unable to get help for themselves or who just want helping or wanting someone to be there to listen and offer advice if they need it.</a:t>
            </a:r>
          </a:p>
          <a:p>
            <a:pPr>
              <a:buNone/>
            </a:pPr>
            <a:endParaRPr lang="en-AU" sz="3600" dirty="0" smtClean="0">
              <a:latin typeface="CAC Futura Casual" pitchFamily="2" charset="0"/>
            </a:endParaRPr>
          </a:p>
          <a:p>
            <a:pPr>
              <a:buNone/>
            </a:pPr>
            <a:r>
              <a:rPr lang="en-AU" sz="3600" dirty="0" smtClean="0">
                <a:latin typeface="CAC Futura Casual" pitchFamily="2" charset="0"/>
              </a:rPr>
              <a:t>Lay aside every weight and the sin that so easily ensnares us and let us run!!</a:t>
            </a:r>
          </a:p>
          <a:p>
            <a:pPr>
              <a:buNone/>
            </a:pPr>
            <a:r>
              <a:rPr lang="en-AU" sz="3600" dirty="0" smtClean="0">
                <a:latin typeface="CAC Futura Casual" pitchFamily="2" charset="0"/>
              </a:rPr>
              <a:t>What is weighing you down?  Lay it aside. Take time to live in the moment and see what God is doing or trying to teach you. Don’t look back or forward – regretting or planning.  </a:t>
            </a:r>
          </a:p>
          <a:p>
            <a:pPr>
              <a:buNone/>
            </a:pPr>
            <a:endParaRPr lang="en-AU" sz="3600" dirty="0" smtClean="0">
              <a:latin typeface="CAC Futura Casual" pitchFamily="2" charset="0"/>
            </a:endParaRPr>
          </a:p>
          <a:p>
            <a:pPr>
              <a:buNone/>
            </a:pPr>
            <a:endParaRPr lang="en-AU" sz="3600" dirty="0">
              <a:latin typeface="CAC Futura Casual" pitchFamily="2"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6408712"/>
          </a:xfrm>
          <a:solidFill>
            <a:schemeClr val="accent6">
              <a:lumMod val="40000"/>
              <a:lumOff val="60000"/>
            </a:schemeClr>
          </a:solidFill>
        </p:spPr>
        <p:txBody>
          <a:bodyPr>
            <a:normAutofit/>
          </a:bodyPr>
          <a:lstStyle/>
          <a:p>
            <a:pPr>
              <a:buNone/>
            </a:pPr>
            <a:r>
              <a:rPr lang="en-AU" sz="4000" dirty="0" smtClean="0">
                <a:latin typeface="JasmineUPC" pitchFamily="18" charset="-34"/>
                <a:cs typeface="JasmineUPC" pitchFamily="18" charset="-34"/>
              </a:rPr>
              <a:t>Father God, in our times of happiness and sadness You are always there in our lives forever faithful. I pray for my family, friends and relatives in whatever circumstances we are in it would be an opportunity to share support, encouragement and love for each other. I continuously pray to put in my life the full armour of God and through Your Holy Spirit we rest in Eternal life in Jesus mighty name, to God be the glory! Hallelujah, Amen. </a:t>
            </a:r>
            <a:endParaRPr lang="en-AU" sz="4000" dirty="0" smtClean="0">
              <a:latin typeface="JasmineUPC" pitchFamily="18" charset="-34"/>
              <a:cs typeface="JasmineUPC" pitchFamily="18" charset="-34"/>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332656"/>
            <a:ext cx="8712968" cy="6336704"/>
          </a:xfrm>
          <a:solidFill>
            <a:schemeClr val="accent5">
              <a:lumMod val="40000"/>
              <a:lumOff val="60000"/>
            </a:schemeClr>
          </a:solidFill>
        </p:spPr>
        <p:txBody>
          <a:bodyPr>
            <a:normAutofit/>
          </a:bodyPr>
          <a:lstStyle/>
          <a:p>
            <a:pPr>
              <a:buNone/>
            </a:pPr>
            <a:r>
              <a:rPr lang="en-AU" dirty="0" smtClean="0"/>
              <a:t>Matthew 25:37-40 </a:t>
            </a:r>
            <a:endParaRPr lang="en-AU" dirty="0" smtClean="0"/>
          </a:p>
          <a:p>
            <a:pPr>
              <a:buNone/>
            </a:pPr>
            <a:endParaRPr lang="en-AU" dirty="0" smtClean="0"/>
          </a:p>
          <a:p>
            <a:pPr>
              <a:buNone/>
            </a:pPr>
            <a:r>
              <a:rPr lang="en-AU" b="1" baseline="30000" dirty="0" smtClean="0"/>
              <a:t> </a:t>
            </a:r>
            <a:r>
              <a:rPr lang="en-AU" dirty="0" smtClean="0"/>
              <a:t>“Then the righteous will answer him, ‘Lord, when did we see you hungry and feed you, or thirsty and give you something to drink? </a:t>
            </a:r>
            <a:r>
              <a:rPr lang="en-AU" b="1" baseline="30000" dirty="0" smtClean="0"/>
              <a:t> </a:t>
            </a:r>
            <a:r>
              <a:rPr lang="en-AU" dirty="0" smtClean="0"/>
              <a:t>When did we see you a stranger and invite you in, or needing clothes and clothe you? </a:t>
            </a:r>
            <a:r>
              <a:rPr lang="en-AU" dirty="0" smtClean="0"/>
              <a:t>When </a:t>
            </a:r>
            <a:r>
              <a:rPr lang="en-AU" dirty="0" smtClean="0"/>
              <a:t>did we see you sick or in prison and go to visit you?’</a:t>
            </a:r>
          </a:p>
          <a:p>
            <a:pPr>
              <a:buNone/>
            </a:pPr>
            <a:r>
              <a:rPr lang="en-AU" dirty="0" smtClean="0"/>
              <a:t>“</a:t>
            </a:r>
            <a:r>
              <a:rPr lang="en-AU" dirty="0" smtClean="0"/>
              <a:t>The King will reply, ‘Truly I tell you, whatever you did for one of the least of these brothers and sisters of mine, you did for me.’</a:t>
            </a:r>
          </a:p>
          <a:p>
            <a:pPr>
              <a:buNone/>
            </a:pPr>
            <a:endParaRPr lang="en-AU" sz="2800" dirty="0" smtClean="0">
              <a:latin typeface="Arial" pitchFamily="34" charset="0"/>
              <a:cs typeface="Arial" pitchFamily="34" charset="0"/>
            </a:endParaRPr>
          </a:p>
          <a:p>
            <a:pPr>
              <a:buNone/>
            </a:pPr>
            <a:endParaRPr lang="en-AU" sz="2800" dirty="0" smtClean="0">
              <a:latin typeface="Arial" pitchFamily="34" charset="0"/>
              <a:cs typeface="Arial" pitchFamily="34" charset="0"/>
            </a:endParaRPr>
          </a:p>
          <a:p>
            <a:pPr>
              <a:buNone/>
            </a:pPr>
            <a:endParaRPr lang="en-AU"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92688"/>
          </a:xfrm>
          <a:solidFill>
            <a:srgbClr val="FFFFCC"/>
          </a:solidFill>
        </p:spPr>
        <p:txBody>
          <a:bodyPr>
            <a:normAutofit/>
          </a:bodyPr>
          <a:lstStyle/>
          <a:p>
            <a:pPr>
              <a:buNone/>
            </a:pPr>
            <a:r>
              <a:rPr lang="en-AU" sz="3600" dirty="0" smtClean="0">
                <a:latin typeface="Addled" pitchFamily="2" charset="0"/>
              </a:rPr>
              <a:t>Those people who have been embittered by the breakdown of a family relationship and find it difficult to forgive and trust again. Let them be able to put behind the bitterness, to forgive and to find peace and joy in life again.</a:t>
            </a:r>
            <a:endParaRPr lang="en-AU" sz="3600" dirty="0">
              <a:latin typeface="Addled" pitchFamily="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6480720"/>
          </a:xfrm>
          <a:solidFill>
            <a:schemeClr val="accent4">
              <a:lumMod val="40000"/>
              <a:lumOff val="60000"/>
            </a:schemeClr>
          </a:solidFill>
        </p:spPr>
        <p:txBody>
          <a:bodyPr/>
          <a:lstStyle/>
          <a:p>
            <a:pPr>
              <a:buNone/>
            </a:pPr>
            <a:r>
              <a:rPr lang="en-AU" dirty="0" smtClean="0">
                <a:latin typeface="Vijaya" pitchFamily="34" charset="0"/>
                <a:cs typeface="Vijaya" pitchFamily="34" charset="0"/>
              </a:rPr>
              <a:t>Health and Healing.  Peace-Calmness</a:t>
            </a:r>
          </a:p>
          <a:p>
            <a:pPr>
              <a:buNone/>
            </a:pPr>
            <a:r>
              <a:rPr lang="en-AU" dirty="0" smtClean="0">
                <a:latin typeface="Vijaya" pitchFamily="34" charset="0"/>
                <a:cs typeface="Vijaya" pitchFamily="34" charset="0"/>
              </a:rPr>
              <a:t>People being less selfish, when doing their shopping so others can survive as well. Let not your hearts be troubled for where I am, you are also.</a:t>
            </a:r>
          </a:p>
          <a:p>
            <a:pPr>
              <a:buNone/>
            </a:pPr>
            <a:endParaRPr lang="en-AU" sz="2000" dirty="0" smtClean="0">
              <a:latin typeface="Vijaya" pitchFamily="34" charset="0"/>
              <a:cs typeface="Vijaya" pitchFamily="34" charset="0"/>
            </a:endParaRPr>
          </a:p>
          <a:p>
            <a:pPr>
              <a:buNone/>
            </a:pPr>
            <a:r>
              <a:rPr lang="en-AU" sz="2800" dirty="0">
                <a:latin typeface="Narkisim" pitchFamily="34" charset="-79"/>
                <a:cs typeface="Narkisim" pitchFamily="34" charset="-79"/>
              </a:rPr>
              <a:t> </a:t>
            </a:r>
            <a:r>
              <a:rPr lang="en-AU" sz="2800" dirty="0" smtClean="0">
                <a:latin typeface="Narkisim" pitchFamily="34" charset="-79"/>
                <a:cs typeface="Narkisim" pitchFamily="34" charset="-79"/>
              </a:rPr>
              <a:t>  Prayer for children to grow in their      for Christ and a desire to follow Him.</a:t>
            </a:r>
          </a:p>
          <a:p>
            <a:pPr>
              <a:buNone/>
            </a:pPr>
            <a:r>
              <a:rPr lang="en-AU" sz="2800" dirty="0" smtClean="0">
                <a:latin typeface="Narkisim" pitchFamily="34" charset="-79"/>
                <a:cs typeface="Narkisim" pitchFamily="34" charset="-79"/>
              </a:rPr>
              <a:t>   Strengthened marriages and relationships</a:t>
            </a:r>
          </a:p>
          <a:p>
            <a:pPr>
              <a:buNone/>
            </a:pPr>
            <a:r>
              <a:rPr lang="en-AU" sz="2800" dirty="0" smtClean="0">
                <a:latin typeface="Narkisim" pitchFamily="34" charset="-79"/>
                <a:cs typeface="Narkisim" pitchFamily="34" charset="-79"/>
              </a:rPr>
              <a:t>   Health</a:t>
            </a:r>
          </a:p>
          <a:p>
            <a:pPr>
              <a:buNone/>
            </a:pPr>
            <a:endParaRPr lang="en-AU" sz="2400" dirty="0" smtClean="0">
              <a:latin typeface="Narkisim" pitchFamily="34" charset="-79"/>
              <a:cs typeface="Narkisim" pitchFamily="34" charset="-79"/>
            </a:endParaRPr>
          </a:p>
          <a:p>
            <a:r>
              <a:rPr lang="en-AU" sz="2800" b="1" dirty="0" smtClean="0">
                <a:latin typeface="AmbersHand" pitchFamily="34" charset="0"/>
                <a:cs typeface="Narkisim" pitchFamily="34" charset="-79"/>
              </a:rPr>
              <a:t>I am the same yesterday, today and forever</a:t>
            </a:r>
            <a:endParaRPr lang="en-AU" sz="2400" b="1" dirty="0" smtClean="0">
              <a:latin typeface="AmbersHand" pitchFamily="34" charset="0"/>
              <a:cs typeface="Narkisim" pitchFamily="34" charset="-79"/>
            </a:endParaRPr>
          </a:p>
        </p:txBody>
      </p:sp>
      <p:sp>
        <p:nvSpPr>
          <p:cNvPr id="5" name="TextBox 4"/>
          <p:cNvSpPr txBox="1"/>
          <p:nvPr/>
        </p:nvSpPr>
        <p:spPr>
          <a:xfrm>
            <a:off x="7020272" y="5661248"/>
            <a:ext cx="1808700" cy="954107"/>
          </a:xfrm>
          <a:prstGeom prst="rect">
            <a:avLst/>
          </a:prstGeom>
          <a:noFill/>
        </p:spPr>
        <p:txBody>
          <a:bodyPr wrap="none" rtlCol="0">
            <a:spAutoFit/>
          </a:bodyPr>
          <a:lstStyle/>
          <a:p>
            <a:r>
              <a:rPr lang="en-AU" sz="2800" b="1" dirty="0" smtClean="0">
                <a:latin typeface="AmbersHand" pitchFamily="34" charset="0"/>
              </a:rPr>
              <a:t>“Your Rock</a:t>
            </a:r>
          </a:p>
          <a:p>
            <a:r>
              <a:rPr lang="en-AU" sz="2800" b="1" dirty="0" smtClean="0">
                <a:latin typeface="AmbersHand" pitchFamily="34" charset="0"/>
              </a:rPr>
              <a:t>Your Peace”</a:t>
            </a:r>
            <a:endParaRPr lang="en-AU" sz="2800" b="1" dirty="0">
              <a:latin typeface="AmbersHand" pitchFamily="34" charset="0"/>
            </a:endParaRPr>
          </a:p>
        </p:txBody>
      </p:sp>
      <p:sp>
        <p:nvSpPr>
          <p:cNvPr id="5122" name="AutoShape 2" descr="Image result for hea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AU" dirty="0"/>
          </a:p>
        </p:txBody>
      </p:sp>
      <p:pic>
        <p:nvPicPr>
          <p:cNvPr id="7" name="Picture 6" descr="15-157611_heart-png-white-hand-drawn-black-heart.png"/>
          <p:cNvPicPr>
            <a:picLocks noChangeAspect="1"/>
          </p:cNvPicPr>
          <p:nvPr/>
        </p:nvPicPr>
        <p:blipFill>
          <a:blip r:embed="rId3" cstate="screen"/>
          <a:stretch>
            <a:fillRect/>
          </a:stretch>
        </p:blipFill>
        <p:spPr>
          <a:xfrm rot="20947685">
            <a:off x="5393160" y="2780928"/>
            <a:ext cx="511767" cy="422208"/>
          </a:xfrm>
          <a:prstGeom prst="rect">
            <a:avLst/>
          </a:prstGeom>
        </p:spPr>
      </p:pic>
      <p:pic>
        <p:nvPicPr>
          <p:cNvPr id="9" name="Picture 8" descr="hand_drawn_asterisk_star_print_throw_pillow-r9b5c233c854a4dbcbcb3ec771eda256e_2izwx_8byvr_307.jpg"/>
          <p:cNvPicPr>
            <a:picLocks noChangeAspect="1"/>
          </p:cNvPicPr>
          <p:nvPr/>
        </p:nvPicPr>
        <p:blipFill>
          <a:blip r:embed="rId4" cstate="screen"/>
          <a:srcRect/>
          <a:stretch>
            <a:fillRect/>
          </a:stretch>
        </p:blipFill>
        <p:spPr>
          <a:xfrm>
            <a:off x="179512" y="2780928"/>
            <a:ext cx="288032" cy="288032"/>
          </a:xfrm>
          <a:prstGeom prst="rect">
            <a:avLst/>
          </a:prstGeom>
        </p:spPr>
      </p:pic>
      <p:pic>
        <p:nvPicPr>
          <p:cNvPr id="10" name="Picture 9" descr="hand_drawn_asterisk_star_print_throw_pillow-r9b5c233c854a4dbcbcb3ec771eda256e_2izwx_8byvr_307.jpg"/>
          <p:cNvPicPr>
            <a:picLocks noChangeAspect="1"/>
          </p:cNvPicPr>
          <p:nvPr/>
        </p:nvPicPr>
        <p:blipFill>
          <a:blip r:embed="rId4" cstate="screen"/>
          <a:srcRect/>
          <a:stretch>
            <a:fillRect/>
          </a:stretch>
        </p:blipFill>
        <p:spPr>
          <a:xfrm>
            <a:off x="179512" y="4221088"/>
            <a:ext cx="288032" cy="288032"/>
          </a:xfrm>
          <a:prstGeom prst="rect">
            <a:avLst/>
          </a:prstGeom>
        </p:spPr>
      </p:pic>
      <p:pic>
        <p:nvPicPr>
          <p:cNvPr id="11" name="Picture 10" descr="hand_drawn_asterisk_star_print_throw_pillow-r9b5c233c854a4dbcbcb3ec771eda256e_2izwx_8byvr_307.jpg"/>
          <p:cNvPicPr>
            <a:picLocks noChangeAspect="1"/>
          </p:cNvPicPr>
          <p:nvPr/>
        </p:nvPicPr>
        <p:blipFill>
          <a:blip r:embed="rId4" cstate="screen"/>
          <a:srcRect/>
          <a:stretch>
            <a:fillRect/>
          </a:stretch>
        </p:blipFill>
        <p:spPr>
          <a:xfrm>
            <a:off x="179512" y="3717032"/>
            <a:ext cx="288032" cy="28803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LM Mid\Documents\Church\Untitled - 1.jpg"/>
          <p:cNvPicPr>
            <a:picLocks noChangeAspect="1" noChangeArrowheads="1"/>
          </p:cNvPicPr>
          <p:nvPr/>
        </p:nvPicPr>
        <p:blipFill>
          <a:blip r:embed="rId2" cstate="screen"/>
          <a:srcRect/>
          <a:stretch>
            <a:fillRect/>
          </a:stretch>
        </p:blipFill>
        <p:spPr bwMode="auto">
          <a:xfrm rot="21309385">
            <a:off x="120123" y="365614"/>
            <a:ext cx="4320000" cy="3028014"/>
          </a:xfrm>
          <a:prstGeom prst="rect">
            <a:avLst/>
          </a:prstGeom>
          <a:noFill/>
        </p:spPr>
      </p:pic>
      <p:pic>
        <p:nvPicPr>
          <p:cNvPr id="4099" name="Picture 3" descr="C:\Users\LM Mid\Documents\Church\Untitled - 2.jpg"/>
          <p:cNvPicPr>
            <a:picLocks noChangeAspect="1" noChangeArrowheads="1"/>
          </p:cNvPicPr>
          <p:nvPr/>
        </p:nvPicPr>
        <p:blipFill>
          <a:blip r:embed="rId3" cstate="screen"/>
          <a:srcRect/>
          <a:stretch>
            <a:fillRect/>
          </a:stretch>
        </p:blipFill>
        <p:spPr bwMode="auto">
          <a:xfrm rot="316412">
            <a:off x="323528" y="3501008"/>
            <a:ext cx="4320000" cy="3055427"/>
          </a:xfrm>
          <a:prstGeom prst="rect">
            <a:avLst/>
          </a:prstGeom>
          <a:noFill/>
        </p:spPr>
      </p:pic>
      <p:pic>
        <p:nvPicPr>
          <p:cNvPr id="4100" name="Picture 4" descr="C:\Users\LM Mid\Documents\Church\Untitled - 3.jpg"/>
          <p:cNvPicPr>
            <a:picLocks noChangeAspect="1" noChangeArrowheads="1"/>
          </p:cNvPicPr>
          <p:nvPr/>
        </p:nvPicPr>
        <p:blipFill>
          <a:blip r:embed="rId4" cstate="screen"/>
          <a:srcRect/>
          <a:stretch>
            <a:fillRect/>
          </a:stretch>
        </p:blipFill>
        <p:spPr bwMode="auto">
          <a:xfrm rot="199385">
            <a:off x="4589656" y="1823309"/>
            <a:ext cx="4320000" cy="3218978"/>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1" name="Picture 5" descr="C:\Users\LM Mid\Documents\Church\Image (64).jpg"/>
          <p:cNvPicPr>
            <a:picLocks noChangeAspect="1" noChangeArrowheads="1"/>
          </p:cNvPicPr>
          <p:nvPr/>
        </p:nvPicPr>
        <p:blipFill>
          <a:blip r:embed="rId2" cstate="screen"/>
          <a:srcRect/>
          <a:stretch>
            <a:fillRect/>
          </a:stretch>
        </p:blipFill>
        <p:spPr bwMode="auto">
          <a:xfrm rot="21271986">
            <a:off x="528902" y="2619837"/>
            <a:ext cx="4320000" cy="3005979"/>
          </a:xfrm>
          <a:prstGeom prst="rect">
            <a:avLst/>
          </a:prstGeom>
          <a:noFill/>
        </p:spPr>
      </p:pic>
      <p:pic>
        <p:nvPicPr>
          <p:cNvPr id="4102" name="Picture 6" descr="C:\Users\LM Mid\Documents\Church\Image (63).jpg"/>
          <p:cNvPicPr>
            <a:picLocks noChangeAspect="1" noChangeArrowheads="1"/>
          </p:cNvPicPr>
          <p:nvPr/>
        </p:nvPicPr>
        <p:blipFill>
          <a:blip r:embed="rId3" cstate="screen"/>
          <a:srcRect/>
          <a:stretch>
            <a:fillRect/>
          </a:stretch>
        </p:blipFill>
        <p:spPr bwMode="auto">
          <a:xfrm rot="259433">
            <a:off x="5450498" y="876012"/>
            <a:ext cx="3115775" cy="4320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6408712"/>
          </a:xfrm>
          <a:solidFill>
            <a:schemeClr val="accent6">
              <a:lumMod val="40000"/>
              <a:lumOff val="60000"/>
            </a:schemeClr>
          </a:solidFill>
        </p:spPr>
        <p:txBody>
          <a:bodyPr>
            <a:normAutofit/>
          </a:bodyPr>
          <a:lstStyle/>
          <a:p>
            <a:r>
              <a:rPr lang="en-AU" sz="2400" b="1" dirty="0" smtClean="0">
                <a:latin typeface="Century Gothic" pitchFamily="34" charset="0"/>
              </a:rPr>
              <a:t>Praying for more knowledge, wisdom and God’s </a:t>
            </a:r>
            <a:r>
              <a:rPr lang="en-AU" sz="2400" b="1" dirty="0" smtClean="0">
                <a:latin typeface="Century Gothic" pitchFamily="34" charset="0"/>
              </a:rPr>
              <a:t>protection to </a:t>
            </a:r>
            <a:r>
              <a:rPr lang="en-AU" sz="2400" b="1" dirty="0" smtClean="0">
                <a:latin typeface="Century Gothic" pitchFamily="34" charset="0"/>
              </a:rPr>
              <a:t>everyone. </a:t>
            </a:r>
            <a:r>
              <a:rPr lang="en-AU" sz="2400" b="1" u="sng" dirty="0" smtClean="0">
                <a:latin typeface="Century Gothic" pitchFamily="34" charset="0"/>
              </a:rPr>
              <a:t>Amen.</a:t>
            </a:r>
          </a:p>
          <a:p>
            <a:endParaRPr lang="en-AU" sz="1800" b="1" u="sng" dirty="0">
              <a:latin typeface="Century Gothic" pitchFamily="34" charset="0"/>
            </a:endParaRPr>
          </a:p>
          <a:p>
            <a:r>
              <a:rPr lang="en-AU" dirty="0" smtClean="0">
                <a:latin typeface="RobinsHand" pitchFamily="34" charset="0"/>
              </a:rPr>
              <a:t>Joshua 1:9</a:t>
            </a:r>
          </a:p>
          <a:p>
            <a:pPr>
              <a:buNone/>
            </a:pPr>
            <a:r>
              <a:rPr lang="en-AU" dirty="0" smtClean="0">
                <a:latin typeface="RobinsHand" pitchFamily="34" charset="0"/>
              </a:rPr>
              <a:t>Do not be afraid or discouraged for the Lord your god is with you where ever you go.</a:t>
            </a:r>
          </a:p>
          <a:p>
            <a:pPr>
              <a:buNone/>
            </a:pPr>
            <a:endParaRPr lang="en-AU" sz="1800" dirty="0" smtClean="0">
              <a:latin typeface="RobinsHand" pitchFamily="34" charset="0"/>
            </a:endParaRPr>
          </a:p>
          <a:p>
            <a:r>
              <a:rPr lang="en-AU" sz="2400" dirty="0" smtClean="0">
                <a:latin typeface="Hobby Headline" pitchFamily="34" charset="0"/>
              </a:rPr>
              <a:t>Lord, may we recognise you in this time of pandemic, as economies, nations, continents, families and individuals are brought to their knees-symbolically </a:t>
            </a:r>
            <a:r>
              <a:rPr lang="en-AU" sz="2400" dirty="0" smtClean="0">
                <a:latin typeface="Hobby Headline" pitchFamily="34" charset="0"/>
              </a:rPr>
              <a:t>and figuratively</a:t>
            </a:r>
            <a:endParaRPr lang="en-AU" sz="2400" dirty="0" smtClean="0">
              <a:latin typeface="Hobby Headline" pitchFamily="34" charset="0"/>
            </a:endParaRPr>
          </a:p>
          <a:p>
            <a:endParaRPr lang="en-AU" sz="2000" dirty="0">
              <a:latin typeface="Hobby Headline" pitchFamily="34" charset="0"/>
            </a:endParaRPr>
          </a:p>
          <a:p>
            <a:r>
              <a:rPr lang="en-AU" dirty="0" smtClean="0">
                <a:latin typeface="JasmineUPC" pitchFamily="18" charset="-34"/>
                <a:cs typeface="JasmineUPC" pitchFamily="18" charset="-34"/>
              </a:rPr>
              <a:t>That people will turn back to </a:t>
            </a:r>
            <a:r>
              <a:rPr lang="en-AU" dirty="0" smtClean="0">
                <a:latin typeface="JasmineUPC" pitchFamily="18" charset="-34"/>
                <a:cs typeface="JasmineUPC" pitchFamily="18" charset="-34"/>
              </a:rPr>
              <a:t>God </a:t>
            </a:r>
            <a:r>
              <a:rPr lang="en-AU" dirty="0" smtClean="0">
                <a:latin typeface="JasmineUPC" pitchFamily="18" charset="-34"/>
                <a:cs typeface="JasmineUPC" pitchFamily="18" charset="-34"/>
              </a:rPr>
              <a:t>and trust in </a:t>
            </a:r>
            <a:r>
              <a:rPr lang="en-AU" dirty="0" smtClean="0">
                <a:latin typeface="JasmineUPC" pitchFamily="18" charset="-34"/>
                <a:cs typeface="JasmineUPC" pitchFamily="18" charset="-34"/>
              </a:rPr>
              <a:t>Him</a:t>
            </a:r>
            <a:endParaRPr lang="en-AU" dirty="0" smtClean="0">
              <a:latin typeface="JasmineUPC" pitchFamily="18" charset="-34"/>
              <a:cs typeface="JasmineUPC" pitchFamily="18" charset="-34"/>
            </a:endParaRPr>
          </a:p>
          <a:p>
            <a:pPr>
              <a:buNone/>
            </a:pPr>
            <a:r>
              <a:rPr lang="en-AU" dirty="0" smtClean="0">
                <a:latin typeface="JasmineUPC" pitchFamily="18" charset="-34"/>
                <a:cs typeface="JasmineUPC" pitchFamily="18" charset="-34"/>
              </a:rPr>
              <a:t>That people will question the way the world is </a:t>
            </a:r>
            <a:r>
              <a:rPr lang="en-AU" dirty="0" smtClean="0">
                <a:latin typeface="JasmineUPC" pitchFamily="18" charset="-34"/>
                <a:cs typeface="JasmineUPC" pitchFamily="18" charset="-34"/>
              </a:rPr>
              <a:t>going, </a:t>
            </a:r>
            <a:r>
              <a:rPr lang="en-AU" dirty="0" smtClean="0">
                <a:latin typeface="JasmineUPC" pitchFamily="18" charset="-34"/>
                <a:cs typeface="JasmineUPC" pitchFamily="18" charset="-34"/>
              </a:rPr>
              <a:t>the consequences and the hurt this </a:t>
            </a:r>
            <a:r>
              <a:rPr lang="en-AU" dirty="0" smtClean="0">
                <a:latin typeface="JasmineUPC" pitchFamily="18" charset="-34"/>
                <a:cs typeface="JasmineUPC" pitchFamily="18" charset="-34"/>
              </a:rPr>
              <a:t>causes.</a:t>
            </a:r>
            <a:endParaRPr lang="en-AU" dirty="0" smtClean="0">
              <a:latin typeface="JasmineUPC" pitchFamily="18" charset="-34"/>
              <a:cs typeface="JasmineUPC" pitchFamily="18" charset="-34"/>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332656"/>
            <a:ext cx="8712968" cy="6336704"/>
          </a:xfrm>
          <a:solidFill>
            <a:schemeClr val="accent5">
              <a:lumMod val="40000"/>
              <a:lumOff val="60000"/>
            </a:schemeClr>
          </a:solidFill>
        </p:spPr>
        <p:txBody>
          <a:bodyPr>
            <a:normAutofit/>
          </a:bodyPr>
          <a:lstStyle/>
          <a:p>
            <a:pPr>
              <a:buNone/>
            </a:pPr>
            <a:r>
              <a:rPr lang="en-AU" dirty="0" smtClean="0">
                <a:latin typeface="Addled" pitchFamily="2" charset="0"/>
              </a:rPr>
              <a:t>Why are you looking for the living among the dead?</a:t>
            </a:r>
          </a:p>
          <a:p>
            <a:pPr>
              <a:buNone/>
            </a:pPr>
            <a:r>
              <a:rPr lang="en-AU" dirty="0" smtClean="0">
                <a:latin typeface="Agency FB" pitchFamily="34" charset="0"/>
              </a:rPr>
              <a:t>Though I walk through the valley of the shadow of death I will fear no evil for you are with me. Your rod and staff they comfort me.</a:t>
            </a:r>
          </a:p>
          <a:p>
            <a:pPr>
              <a:buNone/>
            </a:pPr>
            <a:r>
              <a:rPr lang="en-AU" dirty="0" smtClean="0">
                <a:latin typeface="AmbersHand" pitchFamily="34" charset="0"/>
              </a:rPr>
              <a:t>There will be wars and rumour of wars – I am with you.</a:t>
            </a:r>
          </a:p>
          <a:p>
            <a:pPr>
              <a:buNone/>
            </a:pPr>
            <a:r>
              <a:rPr lang="en-AU" dirty="0" smtClean="0">
                <a:latin typeface="Algerian" pitchFamily="82" charset="0"/>
              </a:rPr>
              <a:t>From the rising of the sun to the going down of the same, Yahweh is to be praised.</a:t>
            </a:r>
          </a:p>
          <a:p>
            <a:pPr>
              <a:buNone/>
            </a:pPr>
            <a:r>
              <a:rPr lang="en-AU" sz="2800" dirty="0" smtClean="0">
                <a:latin typeface="Arial" pitchFamily="34" charset="0"/>
                <a:cs typeface="Arial" pitchFamily="34" charset="0"/>
              </a:rPr>
              <a:t>John 10:10 The thief’s purpose is to steal and kill and destroy. My purpose is to give them a rich and satisfying life. (In the light of </a:t>
            </a:r>
            <a:r>
              <a:rPr lang="en-AU" sz="2800" dirty="0" err="1" smtClean="0">
                <a:latin typeface="Arial" pitchFamily="34" charset="0"/>
                <a:cs typeface="Arial" pitchFamily="34" charset="0"/>
              </a:rPr>
              <a:t>coronavirus</a:t>
            </a:r>
            <a:r>
              <a:rPr lang="en-AU" sz="2800" dirty="0" smtClean="0">
                <a:latin typeface="Arial" pitchFamily="34" charset="0"/>
                <a:cs typeface="Arial" pitchFamily="34" charset="0"/>
              </a:rPr>
              <a:t>)</a:t>
            </a:r>
            <a:endParaRPr lang="en-AU"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LM Mid\Documents\Church\Untitled - 10.jpg"/>
          <p:cNvPicPr>
            <a:picLocks noChangeAspect="1" noChangeArrowheads="1"/>
          </p:cNvPicPr>
          <p:nvPr/>
        </p:nvPicPr>
        <p:blipFill>
          <a:blip r:embed="rId2" cstate="screen">
            <a:lum bright="8000" contrast="-22000"/>
          </a:blip>
          <a:srcRect/>
          <a:stretch>
            <a:fillRect/>
          </a:stretch>
        </p:blipFill>
        <p:spPr bwMode="auto">
          <a:xfrm rot="311256">
            <a:off x="189057" y="749680"/>
            <a:ext cx="3048967" cy="4320000"/>
          </a:xfrm>
          <a:prstGeom prst="rect">
            <a:avLst/>
          </a:prstGeom>
          <a:noFill/>
        </p:spPr>
      </p:pic>
      <p:pic>
        <p:nvPicPr>
          <p:cNvPr id="1028" name="Picture 4" descr="C:\Users\LM Mid\Documents\Church\Untitled - 7.jpg"/>
          <p:cNvPicPr>
            <a:picLocks noChangeAspect="1" noChangeArrowheads="1"/>
          </p:cNvPicPr>
          <p:nvPr/>
        </p:nvPicPr>
        <p:blipFill>
          <a:blip r:embed="rId3" cstate="screen">
            <a:lum contrast="-6000"/>
          </a:blip>
          <a:srcRect/>
          <a:stretch>
            <a:fillRect/>
          </a:stretch>
        </p:blipFill>
        <p:spPr bwMode="auto">
          <a:xfrm rot="223632">
            <a:off x="5789350" y="497926"/>
            <a:ext cx="3009918" cy="4320000"/>
          </a:xfrm>
          <a:prstGeom prst="rect">
            <a:avLst/>
          </a:prstGeom>
          <a:noFill/>
        </p:spPr>
      </p:pic>
      <p:pic>
        <p:nvPicPr>
          <p:cNvPr id="1026" name="Picture 2" descr="C:\Users\LM Mid\Documents\Church\Image (65).jpg"/>
          <p:cNvPicPr>
            <a:picLocks noChangeAspect="1" noChangeArrowheads="1"/>
          </p:cNvPicPr>
          <p:nvPr/>
        </p:nvPicPr>
        <p:blipFill>
          <a:blip r:embed="rId4" cstate="screen"/>
          <a:srcRect/>
          <a:stretch>
            <a:fillRect/>
          </a:stretch>
        </p:blipFill>
        <p:spPr bwMode="auto">
          <a:xfrm rot="21157334">
            <a:off x="3037113" y="1581855"/>
            <a:ext cx="2911916" cy="4320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92688"/>
          </a:xfrm>
          <a:solidFill>
            <a:srgbClr val="FFFFCC"/>
          </a:solidFill>
        </p:spPr>
        <p:txBody>
          <a:bodyPr/>
          <a:lstStyle/>
          <a:p>
            <a:pPr>
              <a:buNone/>
            </a:pPr>
            <a:r>
              <a:rPr lang="en-AU" dirty="0" smtClean="0"/>
              <a:t>To pray to God that this pandemic would soon end. To pray for calmness in facing the pandemic. To pray for my family’s health, including the world.</a:t>
            </a:r>
          </a:p>
          <a:p>
            <a:pPr>
              <a:buNone/>
            </a:pPr>
            <a:endParaRPr lang="en-AU" dirty="0" smtClean="0"/>
          </a:p>
          <a:p>
            <a:pPr>
              <a:buNone/>
            </a:pPr>
            <a:r>
              <a:rPr lang="en-AU" dirty="0" smtClean="0">
                <a:latin typeface="Addled" pitchFamily="2" charset="0"/>
              </a:rPr>
              <a:t>God our father, please protect our hearts so much to fear to over think. Help us to look to you. Keep our eyes fixed on you. Keep our mouths shut for the drama- but help us to speak life, speak peace and understanding.</a:t>
            </a:r>
            <a:endParaRPr lang="en-AU" dirty="0">
              <a:latin typeface="Addled" pitchFamily="2"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712968" cy="6336704"/>
          </a:xfrm>
          <a:solidFill>
            <a:schemeClr val="accent3">
              <a:lumMod val="40000"/>
              <a:lumOff val="60000"/>
            </a:schemeClr>
          </a:solidFill>
        </p:spPr>
        <p:txBody>
          <a:bodyPr/>
          <a:lstStyle/>
          <a:p>
            <a:pPr>
              <a:buNone/>
            </a:pPr>
            <a:r>
              <a:rPr lang="en-AU" dirty="0" smtClean="0">
                <a:latin typeface="Arial" pitchFamily="34" charset="0"/>
                <a:cs typeface="Arial" pitchFamily="34" charset="0"/>
              </a:rPr>
              <a:t>John 3:16</a:t>
            </a:r>
          </a:p>
          <a:p>
            <a:pPr>
              <a:buNone/>
            </a:pPr>
            <a:r>
              <a:rPr lang="en-AU" b="1" baseline="30000" dirty="0" smtClean="0">
                <a:latin typeface="Arial" pitchFamily="34" charset="0"/>
                <a:cs typeface="Arial" pitchFamily="34" charset="0"/>
              </a:rPr>
              <a:t> </a:t>
            </a:r>
            <a:r>
              <a:rPr lang="en-AU" dirty="0" smtClean="0">
                <a:latin typeface="Arial" pitchFamily="34" charset="0"/>
                <a:cs typeface="Arial" pitchFamily="34" charset="0"/>
              </a:rPr>
              <a:t>For God so loved the world that he gave his one and only Son, that whoever believes in him shall not perish but have eternal life</a:t>
            </a:r>
            <a:r>
              <a:rPr lang="en-AU" dirty="0" smtClean="0">
                <a:latin typeface="Arial" pitchFamily="34" charset="0"/>
                <a:cs typeface="Arial" pitchFamily="34" charset="0"/>
              </a:rPr>
              <a:t>.</a:t>
            </a:r>
          </a:p>
          <a:p>
            <a:pPr>
              <a:buNone/>
            </a:pPr>
            <a:endParaRPr lang="en-AU" dirty="0" smtClean="0"/>
          </a:p>
          <a:p>
            <a:pPr>
              <a:buNone/>
            </a:pPr>
            <a:r>
              <a:rPr lang="en-AU" dirty="0" smtClean="0">
                <a:latin typeface="Algerian" pitchFamily="82" charset="0"/>
              </a:rPr>
              <a:t>1 Peter 5:7</a:t>
            </a:r>
          </a:p>
          <a:p>
            <a:pPr>
              <a:buNone/>
            </a:pPr>
            <a:r>
              <a:rPr lang="en-AU" dirty="0" smtClean="0">
                <a:latin typeface="Algerian" pitchFamily="82" charset="0"/>
              </a:rPr>
              <a:t>Cast all your anxiety on him because he cares for you</a:t>
            </a:r>
            <a:r>
              <a:rPr lang="en-AU" dirty="0" smtClean="0">
                <a:latin typeface="Algerian" pitchFamily="82" charset="0"/>
              </a:rPr>
              <a:t>.</a:t>
            </a:r>
          </a:p>
          <a:p>
            <a:pPr>
              <a:buNone/>
            </a:pPr>
            <a:endParaRPr lang="en-AU" dirty="0" smtClean="0"/>
          </a:p>
          <a:p>
            <a:pPr>
              <a:buNone/>
            </a:pPr>
            <a:r>
              <a:rPr lang="en-AU" dirty="0" smtClean="0">
                <a:latin typeface="Britannic Bold" pitchFamily="34" charset="0"/>
              </a:rPr>
              <a:t>Pray the verses you know over Whyalla.</a:t>
            </a:r>
            <a:endParaRPr lang="en-AU" dirty="0">
              <a:latin typeface="Britannic Bold"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712968" cy="6408712"/>
          </a:xfrm>
          <a:solidFill>
            <a:schemeClr val="accent4">
              <a:lumMod val="40000"/>
              <a:lumOff val="60000"/>
            </a:schemeClr>
          </a:solidFill>
        </p:spPr>
        <p:txBody>
          <a:bodyPr/>
          <a:lstStyle/>
          <a:p>
            <a:pPr>
              <a:buNone/>
            </a:pPr>
            <a:r>
              <a:rPr lang="en-AU" dirty="0" smtClean="0"/>
              <a:t>I pray for your spirit to anoint us.</a:t>
            </a:r>
          </a:p>
          <a:p>
            <a:pPr>
              <a:buNone/>
            </a:pPr>
            <a:endParaRPr lang="en-AU" dirty="0" smtClean="0"/>
          </a:p>
          <a:p>
            <a:pPr>
              <a:buNone/>
            </a:pPr>
            <a:r>
              <a:rPr lang="en-AU" sz="3600" dirty="0" smtClean="0">
                <a:latin typeface="CAC Futura Casual" pitchFamily="2" charset="0"/>
              </a:rPr>
              <a:t>Luke 4:18</a:t>
            </a:r>
          </a:p>
          <a:p>
            <a:pPr>
              <a:buNone/>
            </a:pPr>
            <a:r>
              <a:rPr lang="en-AU" sz="3600" dirty="0" smtClean="0">
                <a:latin typeface="CAC Futura Casual" pitchFamily="2" charset="0"/>
              </a:rPr>
              <a:t>“The Spirit of the Lord is on me,</a:t>
            </a:r>
            <a:br>
              <a:rPr lang="en-AU" sz="3600" dirty="0" smtClean="0">
                <a:latin typeface="CAC Futura Casual" pitchFamily="2" charset="0"/>
              </a:rPr>
            </a:br>
            <a:r>
              <a:rPr lang="en-AU" sz="3600" dirty="0" smtClean="0">
                <a:latin typeface="CAC Futura Casual" pitchFamily="2" charset="0"/>
              </a:rPr>
              <a:t>    because he has anointed me</a:t>
            </a:r>
            <a:br>
              <a:rPr lang="en-AU" sz="3600" dirty="0" smtClean="0">
                <a:latin typeface="CAC Futura Casual" pitchFamily="2" charset="0"/>
              </a:rPr>
            </a:br>
            <a:r>
              <a:rPr lang="en-AU" sz="3600" dirty="0" smtClean="0">
                <a:latin typeface="CAC Futura Casual" pitchFamily="2" charset="0"/>
              </a:rPr>
              <a:t>    to proclaim good news to the poor.</a:t>
            </a:r>
            <a:br>
              <a:rPr lang="en-AU" sz="3600" dirty="0" smtClean="0">
                <a:latin typeface="CAC Futura Casual" pitchFamily="2" charset="0"/>
              </a:rPr>
            </a:br>
            <a:r>
              <a:rPr lang="en-AU" sz="3600" dirty="0" smtClean="0">
                <a:latin typeface="CAC Futura Casual" pitchFamily="2" charset="0"/>
              </a:rPr>
              <a:t>He has sent me to proclaim freedom for the prisoners</a:t>
            </a:r>
            <a:br>
              <a:rPr lang="en-AU" sz="3600" dirty="0" smtClean="0">
                <a:latin typeface="CAC Futura Casual" pitchFamily="2" charset="0"/>
              </a:rPr>
            </a:br>
            <a:r>
              <a:rPr lang="en-AU" sz="3600" dirty="0" smtClean="0">
                <a:latin typeface="CAC Futura Casual" pitchFamily="2" charset="0"/>
              </a:rPr>
              <a:t>    and recovery of sight for the blind,</a:t>
            </a:r>
            <a:br>
              <a:rPr lang="en-AU" sz="3600" dirty="0" smtClean="0">
                <a:latin typeface="CAC Futura Casual" pitchFamily="2" charset="0"/>
              </a:rPr>
            </a:br>
            <a:r>
              <a:rPr lang="en-AU" sz="3600" dirty="0" smtClean="0">
                <a:latin typeface="CAC Futura Casual" pitchFamily="2" charset="0"/>
              </a:rPr>
              <a:t>to set the oppressed </a:t>
            </a:r>
            <a:r>
              <a:rPr lang="en-AU" sz="3600" dirty="0" smtClean="0">
                <a:latin typeface="CAC Futura Casual" pitchFamily="2" charset="0"/>
              </a:rPr>
              <a:t>free”</a:t>
            </a:r>
            <a:endParaRPr lang="en-AU" sz="3600" dirty="0">
              <a:latin typeface="CAC Futura Casual" pitchFamily="2"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507288" cy="6264696"/>
          </a:xfrm>
          <a:solidFill>
            <a:schemeClr val="accent6">
              <a:lumMod val="40000"/>
              <a:lumOff val="60000"/>
            </a:schemeClr>
          </a:solidFill>
        </p:spPr>
        <p:txBody>
          <a:bodyPr>
            <a:normAutofit fontScale="92500" lnSpcReduction="10000"/>
          </a:bodyPr>
          <a:lstStyle/>
          <a:p>
            <a:pPr>
              <a:buNone/>
            </a:pPr>
            <a:r>
              <a:rPr lang="en-AU" dirty="0" smtClean="0"/>
              <a:t>Matthew 18:20</a:t>
            </a:r>
          </a:p>
          <a:p>
            <a:pPr>
              <a:buNone/>
            </a:pPr>
            <a:r>
              <a:rPr lang="en-AU" dirty="0" smtClean="0"/>
              <a:t>For where two or three gather in my name, there am I with them</a:t>
            </a:r>
            <a:r>
              <a:rPr lang="en-AU" dirty="0" smtClean="0"/>
              <a:t>.</a:t>
            </a:r>
          </a:p>
          <a:p>
            <a:pPr>
              <a:buNone/>
            </a:pPr>
            <a:endParaRPr lang="en-AU" dirty="0" smtClean="0"/>
          </a:p>
          <a:p>
            <a:pPr>
              <a:buNone/>
            </a:pPr>
            <a:r>
              <a:rPr lang="en-AU" dirty="0" smtClean="0"/>
              <a:t>Praise God that your word says clearly that you are </a:t>
            </a:r>
            <a:r>
              <a:rPr lang="en-AU" u="sng" dirty="0" smtClean="0"/>
              <a:t>with us </a:t>
            </a:r>
            <a:r>
              <a:rPr lang="en-AU" dirty="0" smtClean="0"/>
              <a:t>in our church and in Whyalla.</a:t>
            </a:r>
          </a:p>
          <a:p>
            <a:pPr>
              <a:buNone/>
            </a:pPr>
            <a:endParaRPr lang="en-AU" dirty="0" smtClean="0"/>
          </a:p>
          <a:p>
            <a:pPr>
              <a:buNone/>
            </a:pPr>
            <a:r>
              <a:rPr lang="en-AU" dirty="0" smtClean="0"/>
              <a:t>Greater is He that is in me then he that is in </a:t>
            </a:r>
            <a:r>
              <a:rPr lang="en-AU" dirty="0" err="1" smtClean="0"/>
              <a:t>thes</a:t>
            </a:r>
            <a:r>
              <a:rPr lang="en-AU" dirty="0" smtClean="0"/>
              <a:t> world.</a:t>
            </a:r>
          </a:p>
          <a:p>
            <a:pPr>
              <a:buNone/>
            </a:pPr>
            <a:endParaRPr lang="en-AU" dirty="0" smtClean="0"/>
          </a:p>
          <a:p>
            <a:pPr>
              <a:buNone/>
            </a:pPr>
            <a:r>
              <a:rPr lang="en-AU" dirty="0" smtClean="0"/>
              <a:t>Increase my faith Lord Jesus.</a:t>
            </a:r>
          </a:p>
          <a:p>
            <a:pPr>
              <a:buNone/>
            </a:pPr>
            <a:endParaRPr lang="en-AU" dirty="0" smtClean="0"/>
          </a:p>
          <a:p>
            <a:pPr>
              <a:buNone/>
            </a:pPr>
            <a:r>
              <a:rPr lang="en-AU" dirty="0" smtClean="0"/>
              <a:t>God you are in control.</a:t>
            </a:r>
            <a:endParaRPr lang="en-AU"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777</TotalTime>
  <Words>978</Words>
  <Application>Microsoft Office PowerPoint</Application>
  <PresentationFormat>On-screen Show (4:3)</PresentationFormat>
  <Paragraphs>106</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LM Mid</dc:creator>
  <cp:lastModifiedBy>LM Mid</cp:lastModifiedBy>
  <cp:revision>15</cp:revision>
  <dcterms:created xsi:type="dcterms:W3CDTF">2020-03-15T03:45:00Z</dcterms:created>
  <dcterms:modified xsi:type="dcterms:W3CDTF">2020-03-21T13:48:58Z</dcterms:modified>
</cp:coreProperties>
</file>